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1" r:id="rId4"/>
    <p:sldId id="272" r:id="rId5"/>
    <p:sldId id="275" r:id="rId6"/>
    <p:sldId id="276" r:id="rId7"/>
    <p:sldId id="260" r:id="rId8"/>
    <p:sldId id="267" r:id="rId9"/>
    <p:sldId id="277" r:id="rId10"/>
    <p:sldId id="268" r:id="rId11"/>
    <p:sldId id="257" r:id="rId12"/>
    <p:sldId id="261" r:id="rId13"/>
    <p:sldId id="27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15B-5C7C-4DB0-88CD-0BAC7A7C0AD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21B8-DC74-4369-8178-6E04112A7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1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15B-5C7C-4DB0-88CD-0BAC7A7C0AD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21B8-DC74-4369-8178-6E04112A7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5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15B-5C7C-4DB0-88CD-0BAC7A7C0AD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21B8-DC74-4369-8178-6E04112A7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3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15B-5C7C-4DB0-88CD-0BAC7A7C0AD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21B8-DC74-4369-8178-6E04112A7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5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15B-5C7C-4DB0-88CD-0BAC7A7C0AD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21B8-DC74-4369-8178-6E04112A7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15B-5C7C-4DB0-88CD-0BAC7A7C0AD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21B8-DC74-4369-8178-6E04112A7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7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15B-5C7C-4DB0-88CD-0BAC7A7C0AD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21B8-DC74-4369-8178-6E04112A7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15B-5C7C-4DB0-88CD-0BAC7A7C0AD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21B8-DC74-4369-8178-6E04112A7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3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15B-5C7C-4DB0-88CD-0BAC7A7C0AD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21B8-DC74-4369-8178-6E04112A7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9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15B-5C7C-4DB0-88CD-0BAC7A7C0AD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21B8-DC74-4369-8178-6E04112A7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1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15B-5C7C-4DB0-88CD-0BAC7A7C0AD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21B8-DC74-4369-8178-6E04112A7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4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B15B-5C7C-4DB0-88CD-0BAC7A7C0AD9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21B8-DC74-4369-8178-6E04112A7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5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Google Диск\Книга для Эксмо\корректура\cover_new_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624"/>
            <a:ext cx="4824536" cy="679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518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7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40" y="344487"/>
            <a:ext cx="16478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smages.com/images/nvfh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980"/>
            <a:ext cx="4314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6351"/>
            <a:ext cx="7081615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0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eamer\Мои документы\Google Диск\Книга для Эксмо\корректура\2014-10-31_153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3445941" cy="4544552"/>
          </a:xfrm>
          <a:prstGeom prst="rect">
            <a:avLst/>
          </a:prstGeom>
          <a:noFill/>
        </p:spPr>
      </p:pic>
      <p:pic>
        <p:nvPicPr>
          <p:cNvPr id="1027" name="Picture 3" descr="C:\Documents and Settings\Dreamer\Мои документы\Google Диск\Книга для Эксмо\корректура\2014-10-31_153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600400" cy="477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3" y="-25648"/>
            <a:ext cx="3772644" cy="503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32" y="-17016"/>
            <a:ext cx="4423842" cy="331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3" y="4149080"/>
            <a:ext cx="4437112" cy="25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60" y="2755861"/>
            <a:ext cx="4042500" cy="301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1246"/>
            <a:ext cx="3332473" cy="24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8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5" y="-531440"/>
            <a:ext cx="4248472" cy="686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211960" cy="683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0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78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63" t="14875" r="29119" b="3601"/>
          <a:stretch>
            <a:fillRect/>
          </a:stretch>
        </p:blipFill>
        <p:spPr bwMode="auto">
          <a:xfrm>
            <a:off x="72008" y="188640"/>
            <a:ext cx="89644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eamer\Рабочий стол\mdk.jpg"/>
          <p:cNvPicPr>
            <a:picLocks noChangeAspect="1" noChangeArrowheads="1"/>
          </p:cNvPicPr>
          <p:nvPr/>
        </p:nvPicPr>
        <p:blipFill>
          <a:blip r:embed="rId2" cstate="print"/>
          <a:srcRect b="28349"/>
          <a:stretch>
            <a:fillRect/>
          </a:stretch>
        </p:blipFill>
        <p:spPr bwMode="auto">
          <a:xfrm>
            <a:off x="1475656" y="1944216"/>
            <a:ext cx="6330189" cy="491378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Сеть магазинов </a:t>
            </a:r>
            <a:br>
              <a:rPr lang="ru-RU" dirty="0" smtClean="0"/>
            </a:br>
            <a:r>
              <a:rPr lang="ru-RU" dirty="0" smtClean="0"/>
              <a:t>«Московский дом книги»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484784"/>
            <a:ext cx="6406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№1 в рейтинге продаж </a:t>
            </a:r>
            <a:r>
              <a:rPr lang="ru-RU" sz="2000" dirty="0" err="1" smtClean="0"/>
              <a:t>естественно-научной</a:t>
            </a:r>
            <a:r>
              <a:rPr lang="ru-RU" sz="2000" dirty="0" smtClean="0"/>
              <a:t> литературы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2847" t="13842" r="47268" b="47293"/>
          <a:stretch>
            <a:fillRect/>
          </a:stretch>
        </p:blipFill>
        <p:spPr bwMode="auto">
          <a:xfrm>
            <a:off x="72008" y="2088232"/>
            <a:ext cx="896448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/>
              <a:t>Торговый Дом Книги «Москва»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6512" y="1300698"/>
            <a:ext cx="928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Вошла в топ 20 продаж, №5 в рейтинге продаж в разделе «Популярная медицина»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0"/>
            <a:ext cx="7128793" cy="67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0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800"/>
            <a:ext cx="904689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69" t="19785" r="46650" b="2678"/>
          <a:stretch>
            <a:fillRect/>
          </a:stretch>
        </p:blipFill>
        <p:spPr bwMode="auto">
          <a:xfrm>
            <a:off x="792088" y="0"/>
            <a:ext cx="7452320" cy="682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Сеть магазинов  «Московский дом книги»</vt:lpstr>
      <vt:lpstr>Торговый Дом Книги «Москва»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мапроиуо</dc:creator>
  <cp:lastModifiedBy>Козлова Юлия Витальевна</cp:lastModifiedBy>
  <cp:revision>9</cp:revision>
  <dcterms:created xsi:type="dcterms:W3CDTF">2014-10-30T19:14:11Z</dcterms:created>
  <dcterms:modified xsi:type="dcterms:W3CDTF">2014-11-14T09:08:56Z</dcterms:modified>
</cp:coreProperties>
</file>